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18"/>
  </p:notesMasterIdLst>
  <p:sldIdLst>
    <p:sldId id="277" r:id="rId3"/>
    <p:sldId id="279" r:id="rId4"/>
    <p:sldId id="281" r:id="rId5"/>
    <p:sldId id="280" r:id="rId6"/>
    <p:sldId id="289" r:id="rId7"/>
    <p:sldId id="283" r:id="rId8"/>
    <p:sldId id="288" r:id="rId9"/>
    <p:sldId id="282" r:id="rId10"/>
    <p:sldId id="284" r:id="rId11"/>
    <p:sldId id="285" r:id="rId12"/>
    <p:sldId id="286" r:id="rId13"/>
    <p:sldId id="287" r:id="rId14"/>
    <p:sldId id="275" r:id="rId15"/>
    <p:sldId id="26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8" userDrawn="1">
          <p15:clr>
            <a:srgbClr val="A4A3A4"/>
          </p15:clr>
        </p15:guide>
        <p15:guide id="4" pos="72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groho ade" initials="na" lastIdx="11" clrIdx="0">
    <p:extLst>
      <p:ext uri="{19B8F6BF-5375-455C-9EA6-DF929625EA0E}">
        <p15:presenceInfo xmlns:p15="http://schemas.microsoft.com/office/powerpoint/2012/main" userId="0dbaae3ed58810f2" providerId="Windows Live"/>
      </p:ext>
    </p:extLst>
  </p:cmAuthor>
  <p:cmAuthor id="2" name="slk" initials="s" lastIdx="0" clrIdx="1">
    <p:extLst>
      <p:ext uri="{19B8F6BF-5375-455C-9EA6-DF929625EA0E}">
        <p15:presenceInfo xmlns:p15="http://schemas.microsoft.com/office/powerpoint/2012/main" userId="sl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FB5"/>
    <a:srgbClr val="E6E6E6"/>
    <a:srgbClr val="D9D9D9"/>
    <a:srgbClr val="2B2462"/>
    <a:srgbClr val="1BB57E"/>
    <a:srgbClr val="110E26"/>
    <a:srgbClr val="4472C4"/>
    <a:srgbClr val="21D795"/>
    <a:srgbClr val="2DDF9F"/>
    <a:srgbClr val="E1E9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8" autoAdjust="0"/>
    <p:restoredTop sz="89202" autoAdjust="0"/>
  </p:normalViewPr>
  <p:slideViewPr>
    <p:cSldViewPr snapToGrid="0" showGuides="1">
      <p:cViewPr varScale="1">
        <p:scale>
          <a:sx n="65" d="100"/>
          <a:sy n="65" d="100"/>
        </p:scale>
        <p:origin x="1068" y="66"/>
      </p:cViewPr>
      <p:guideLst>
        <p:guide orient="horz" pos="2160"/>
        <p:guide pos="3840"/>
        <p:guide pos="438"/>
        <p:guide pos="7242"/>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F6A41-74EE-43B2-87AC-ACB08008B329}" type="datetimeFigureOut">
              <a:rPr lang="en-ID" smtClean="0"/>
              <a:t>16/01/2020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398B0-5D07-4B48-9C62-CAFE4B04761D}" type="slidenum">
              <a:rPr lang="en-ID" smtClean="0"/>
              <a:t>‹#›</a:t>
            </a:fld>
            <a:endParaRPr lang="en-ID"/>
          </a:p>
        </p:txBody>
      </p:sp>
    </p:spTree>
    <p:extLst>
      <p:ext uri="{BB962C8B-B14F-4D97-AF65-F5344CB8AC3E}">
        <p14:creationId xmlns:p14="http://schemas.microsoft.com/office/powerpoint/2010/main" val="3167247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99E512-D3A3-4DDF-907E-52EF3D360F63}"/>
              </a:ext>
            </a:extLst>
          </p:cNvPr>
          <p:cNvSpPr/>
          <p:nvPr userDrawn="1"/>
        </p:nvSpPr>
        <p:spPr>
          <a:xfrm>
            <a:off x="0" y="0"/>
            <a:ext cx="12192000" cy="6858000"/>
          </a:xfrm>
          <a:prstGeom prst="rect">
            <a:avLst/>
          </a:prstGeom>
          <a:solidFill>
            <a:srgbClr val="110E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0D77E1"/>
              </a:solidFill>
            </a:endParaRPr>
          </a:p>
        </p:txBody>
      </p:sp>
      <p:sp>
        <p:nvSpPr>
          <p:cNvPr id="2" name="Title 1">
            <a:extLst>
              <a:ext uri="{FF2B5EF4-FFF2-40B4-BE49-F238E27FC236}">
                <a16:creationId xmlns:a16="http://schemas.microsoft.com/office/drawing/2014/main" id="{846ACB08-03C1-4E1A-B473-336F76524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F0B46EC4-6F37-4F7C-80BA-735A69395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335811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2E91-C378-40B9-8D45-1E0128E0D1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6353411-ED82-4F15-B05E-3C27CCC3B3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a16="http://schemas.microsoft.com/office/drawing/2014/main" id="{EEF6CD60-B7AF-4759-9E8B-5C7647AB0AC1}"/>
              </a:ext>
            </a:extLst>
          </p:cNvPr>
          <p:cNvSpPr>
            <a:spLocks noGrp="1"/>
          </p:cNvSpPr>
          <p:nvPr>
            <p:ph type="ftr" sz="quarter" idx="11"/>
          </p:nvPr>
        </p:nvSpPr>
        <p:spPr/>
        <p:txBody>
          <a:bodyPr/>
          <a:lstStyle/>
          <a:p>
            <a:r>
              <a:rPr lang="en-ID"/>
              <a:t>Insert Your Footer Here</a:t>
            </a:r>
          </a:p>
        </p:txBody>
      </p:sp>
      <p:sp>
        <p:nvSpPr>
          <p:cNvPr id="6" name="Slide Number Placeholder 5">
            <a:extLst>
              <a:ext uri="{FF2B5EF4-FFF2-40B4-BE49-F238E27FC236}">
                <a16:creationId xmlns:a16="http://schemas.microsoft.com/office/drawing/2014/main" id="{689FA84E-D48D-456E-BDED-F4AE9DC81DC8}"/>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61416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9A6528-13AE-4422-803F-35AEE68EF1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7684495C-4B8C-4105-8E5A-403CE92988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a16="http://schemas.microsoft.com/office/drawing/2014/main" id="{2D352CFE-E1C4-4FB2-A353-800873848090}"/>
              </a:ext>
            </a:extLst>
          </p:cNvPr>
          <p:cNvSpPr>
            <a:spLocks noGrp="1"/>
          </p:cNvSpPr>
          <p:nvPr>
            <p:ph type="ftr" sz="quarter" idx="11"/>
          </p:nvPr>
        </p:nvSpPr>
        <p:spPr/>
        <p:txBody>
          <a:bodyPr/>
          <a:lstStyle/>
          <a:p>
            <a:r>
              <a:rPr lang="en-ID"/>
              <a:t>Insert Your Footer Here</a:t>
            </a:r>
          </a:p>
        </p:txBody>
      </p:sp>
      <p:sp>
        <p:nvSpPr>
          <p:cNvPr id="6" name="Slide Number Placeholder 5">
            <a:extLst>
              <a:ext uri="{FF2B5EF4-FFF2-40B4-BE49-F238E27FC236}">
                <a16:creationId xmlns:a16="http://schemas.microsoft.com/office/drawing/2014/main" id="{51317392-A31E-4262-B0D3-2D8222984F00}"/>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1156526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869871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9708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557381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645660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863338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589696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9405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291302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5A4D-1428-4584-9FC7-2ADC2D4D3722}"/>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A5BDF31-72D8-4061-B213-2139BBE21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a16="http://schemas.microsoft.com/office/drawing/2014/main" id="{339A2214-112A-41E3-BC48-A5285D38D12D}"/>
              </a:ext>
            </a:extLst>
          </p:cNvPr>
          <p:cNvSpPr>
            <a:spLocks noGrp="1"/>
          </p:cNvSpPr>
          <p:nvPr>
            <p:ph type="ftr" sz="quarter" idx="11"/>
          </p:nvPr>
        </p:nvSpPr>
        <p:spPr/>
        <p:txBody>
          <a:bodyPr/>
          <a:lstStyle/>
          <a:p>
            <a:r>
              <a:rPr lang="en-ID"/>
              <a:t>Insert Your Footer Here</a:t>
            </a:r>
          </a:p>
        </p:txBody>
      </p:sp>
      <p:sp>
        <p:nvSpPr>
          <p:cNvPr id="6" name="Slide Number Placeholder 5">
            <a:extLst>
              <a:ext uri="{FF2B5EF4-FFF2-40B4-BE49-F238E27FC236}">
                <a16:creationId xmlns:a16="http://schemas.microsoft.com/office/drawing/2014/main" id="{DDDE4442-A9C3-4765-B91B-044CA3E99441}"/>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579833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996515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428510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650589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1/16/2020</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932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ADD5-FBC4-4E7E-9F25-D489441C20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9B824F2F-7120-4789-9395-4E23FFDAA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406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1EF9-8182-485C-B161-A597355FD51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5ACC2B07-6EEA-4272-8DB9-6D89CD8138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1D01E125-0248-4310-B661-E5D65C6F54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a:extLst>
              <a:ext uri="{FF2B5EF4-FFF2-40B4-BE49-F238E27FC236}">
                <a16:creationId xmlns:a16="http://schemas.microsoft.com/office/drawing/2014/main" id="{9C43A8E8-C2AD-44B5-B565-F844501CF4A0}"/>
              </a:ext>
            </a:extLst>
          </p:cNvPr>
          <p:cNvSpPr>
            <a:spLocks noGrp="1"/>
          </p:cNvSpPr>
          <p:nvPr>
            <p:ph type="ftr" sz="quarter" idx="11"/>
          </p:nvPr>
        </p:nvSpPr>
        <p:spPr/>
        <p:txBody>
          <a:bodyPr/>
          <a:lstStyle/>
          <a:p>
            <a:r>
              <a:rPr lang="en-ID"/>
              <a:t>Insert Your Footer Here</a:t>
            </a:r>
          </a:p>
        </p:txBody>
      </p:sp>
      <p:sp>
        <p:nvSpPr>
          <p:cNvPr id="7" name="Slide Number Placeholder 6">
            <a:extLst>
              <a:ext uri="{FF2B5EF4-FFF2-40B4-BE49-F238E27FC236}">
                <a16:creationId xmlns:a16="http://schemas.microsoft.com/office/drawing/2014/main" id="{49FC5327-7D12-4CF4-B408-C0A299DBEDEF}"/>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267763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F501-75A1-4B40-8869-FB573CF88D69}"/>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64A48D1-B585-4A51-AB24-5B7AF27BFE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152208-87A2-4E78-AC6D-97CEF88941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9CCE0121-D12B-4DCD-BEED-3F85B8637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938F0-7573-4AF6-B38F-73653D1D9B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DE40D2A2-88DC-4ED0-8AFB-2EAB7EB8CE4A}"/>
              </a:ext>
            </a:extLst>
          </p:cNvPr>
          <p:cNvSpPr>
            <a:spLocks noGrp="1"/>
          </p:cNvSpPr>
          <p:nvPr>
            <p:ph type="ftr" sz="quarter" idx="11"/>
          </p:nvPr>
        </p:nvSpPr>
        <p:spPr/>
        <p:txBody>
          <a:bodyPr/>
          <a:lstStyle/>
          <a:p>
            <a:r>
              <a:rPr lang="en-ID"/>
              <a:t>Insert Your Footer Here</a:t>
            </a:r>
          </a:p>
        </p:txBody>
      </p:sp>
      <p:sp>
        <p:nvSpPr>
          <p:cNvPr id="9" name="Slide Number Placeholder 8">
            <a:extLst>
              <a:ext uri="{FF2B5EF4-FFF2-40B4-BE49-F238E27FC236}">
                <a16:creationId xmlns:a16="http://schemas.microsoft.com/office/drawing/2014/main" id="{06EF6E16-1905-426D-9BC6-CA2F67160ACE}"/>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153171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30A9-9D9B-41AB-A2C8-264B14F4DB57}"/>
              </a:ext>
            </a:extLst>
          </p:cNvPr>
          <p:cNvSpPr>
            <a:spLocks noGrp="1"/>
          </p:cNvSpPr>
          <p:nvPr>
            <p:ph type="title"/>
          </p:nvPr>
        </p:nvSpPr>
        <p:spPr/>
        <p:txBody>
          <a:bodyPr/>
          <a:lstStyle/>
          <a:p>
            <a:r>
              <a:rPr lang="en-US"/>
              <a:t>Click to edit Master title style</a:t>
            </a:r>
            <a:endParaRPr lang="en-ID"/>
          </a:p>
        </p:txBody>
      </p:sp>
      <p:sp>
        <p:nvSpPr>
          <p:cNvPr id="4" name="Footer Placeholder 3">
            <a:extLst>
              <a:ext uri="{FF2B5EF4-FFF2-40B4-BE49-F238E27FC236}">
                <a16:creationId xmlns:a16="http://schemas.microsoft.com/office/drawing/2014/main" id="{69A11734-ACE0-40FF-AE7A-75FD44F31CF9}"/>
              </a:ext>
            </a:extLst>
          </p:cNvPr>
          <p:cNvSpPr>
            <a:spLocks noGrp="1"/>
          </p:cNvSpPr>
          <p:nvPr>
            <p:ph type="ftr" sz="quarter" idx="11"/>
          </p:nvPr>
        </p:nvSpPr>
        <p:spPr/>
        <p:txBody>
          <a:bodyPr/>
          <a:lstStyle/>
          <a:p>
            <a:r>
              <a:rPr lang="en-ID"/>
              <a:t>Insert Your Footer Here</a:t>
            </a:r>
          </a:p>
        </p:txBody>
      </p:sp>
      <p:sp>
        <p:nvSpPr>
          <p:cNvPr id="5" name="Slide Number Placeholder 4">
            <a:extLst>
              <a:ext uri="{FF2B5EF4-FFF2-40B4-BE49-F238E27FC236}">
                <a16:creationId xmlns:a16="http://schemas.microsoft.com/office/drawing/2014/main" id="{0E1B1280-3B3D-48AA-AC02-B3C5FA31D70C}"/>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484943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F61CBF-E5DC-4DC1-8116-CD5C98D21D65}"/>
              </a:ext>
            </a:extLst>
          </p:cNvPr>
          <p:cNvSpPr>
            <a:spLocks noGrp="1"/>
          </p:cNvSpPr>
          <p:nvPr>
            <p:ph type="ftr" sz="quarter" idx="11"/>
          </p:nvPr>
        </p:nvSpPr>
        <p:spPr/>
        <p:txBody>
          <a:bodyPr/>
          <a:lstStyle/>
          <a:p>
            <a:r>
              <a:rPr lang="en-ID"/>
              <a:t>Insert Your Footer Here</a:t>
            </a:r>
          </a:p>
        </p:txBody>
      </p:sp>
      <p:sp>
        <p:nvSpPr>
          <p:cNvPr id="4" name="Slide Number Placeholder 3">
            <a:extLst>
              <a:ext uri="{FF2B5EF4-FFF2-40B4-BE49-F238E27FC236}">
                <a16:creationId xmlns:a16="http://schemas.microsoft.com/office/drawing/2014/main" id="{6D23773B-DB9C-407B-9FC2-C57BCDD3279A}"/>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4247986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FCD9-A257-4186-AF27-459F0B678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2F24662D-5D92-4D18-8957-20AAF873C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CD508E4-3011-403F-9473-DB77B1586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AE347360-43F4-4776-9EBE-9ECB07BBC700}"/>
              </a:ext>
            </a:extLst>
          </p:cNvPr>
          <p:cNvSpPr>
            <a:spLocks noGrp="1"/>
          </p:cNvSpPr>
          <p:nvPr>
            <p:ph type="ftr" sz="quarter" idx="11"/>
          </p:nvPr>
        </p:nvSpPr>
        <p:spPr/>
        <p:txBody>
          <a:bodyPr/>
          <a:lstStyle/>
          <a:p>
            <a:r>
              <a:rPr lang="en-ID"/>
              <a:t>Insert Your Footer Here</a:t>
            </a:r>
          </a:p>
        </p:txBody>
      </p:sp>
      <p:sp>
        <p:nvSpPr>
          <p:cNvPr id="7" name="Slide Number Placeholder 6">
            <a:extLst>
              <a:ext uri="{FF2B5EF4-FFF2-40B4-BE49-F238E27FC236}">
                <a16:creationId xmlns:a16="http://schemas.microsoft.com/office/drawing/2014/main" id="{DD07663B-A81F-40D1-A855-2A42F4C75A7B}"/>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209621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B681-2D6A-41AF-AEFC-5E5FF4BBD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57312A98-E2AF-48C5-A3C9-840BCA6B0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CE766C9D-52B8-4BF0-A2D5-60D3F6101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8D8C2893-EA85-4026-AB43-6B51B1AEBC6D}"/>
              </a:ext>
            </a:extLst>
          </p:cNvPr>
          <p:cNvSpPr>
            <a:spLocks noGrp="1"/>
          </p:cNvSpPr>
          <p:nvPr>
            <p:ph type="ftr" sz="quarter" idx="11"/>
          </p:nvPr>
        </p:nvSpPr>
        <p:spPr/>
        <p:txBody>
          <a:bodyPr/>
          <a:lstStyle/>
          <a:p>
            <a:r>
              <a:rPr lang="en-ID"/>
              <a:t>Insert Your Footer Here</a:t>
            </a:r>
          </a:p>
        </p:txBody>
      </p:sp>
      <p:sp>
        <p:nvSpPr>
          <p:cNvPr id="7" name="Slide Number Placeholder 6">
            <a:extLst>
              <a:ext uri="{FF2B5EF4-FFF2-40B4-BE49-F238E27FC236}">
                <a16:creationId xmlns:a16="http://schemas.microsoft.com/office/drawing/2014/main" id="{CAC81C61-DD81-43C7-AD05-18C414300C31}"/>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51736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0E2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47B935-D3A7-4925-B992-258A2050480C}"/>
              </a:ext>
            </a:extLst>
          </p:cNvPr>
          <p:cNvSpPr>
            <a:spLocks noGrp="1"/>
          </p:cNvSpPr>
          <p:nvPr>
            <p:ph type="title"/>
          </p:nvPr>
        </p:nvSpPr>
        <p:spPr>
          <a:xfrm>
            <a:off x="701675" y="673751"/>
            <a:ext cx="6162675" cy="443198"/>
          </a:xfrm>
          <a:prstGeom prst="rect">
            <a:avLst/>
          </a:prstGeom>
        </p:spPr>
        <p:txBody>
          <a:bodyPr vert="horz" wrap="square" lIns="0" tIns="0" rIns="0" bIns="0" rtlCol="0" anchor="ctr">
            <a:sp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088BBAF0-B894-463D-8435-F9768B40CF38}"/>
              </a:ext>
            </a:extLst>
          </p:cNvPr>
          <p:cNvSpPr>
            <a:spLocks noGrp="1"/>
          </p:cNvSpPr>
          <p:nvPr>
            <p:ph type="body" idx="1"/>
          </p:nvPr>
        </p:nvSpPr>
        <p:spPr>
          <a:xfrm>
            <a:off x="701675" y="1600199"/>
            <a:ext cx="10788650" cy="4362451"/>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a16="http://schemas.microsoft.com/office/drawing/2014/main" id="{C0C9F053-329F-4780-9693-E7C3D244ECAD}"/>
              </a:ext>
            </a:extLst>
          </p:cNvPr>
          <p:cNvSpPr>
            <a:spLocks noGrp="1"/>
          </p:cNvSpPr>
          <p:nvPr>
            <p:ph type="ftr" sz="quarter" idx="3"/>
          </p:nvPr>
        </p:nvSpPr>
        <p:spPr>
          <a:xfrm>
            <a:off x="7248525" y="6351329"/>
            <a:ext cx="4114800" cy="184666"/>
          </a:xfrm>
          <a:prstGeom prst="rect">
            <a:avLst/>
          </a:prstGeom>
        </p:spPr>
        <p:txBody>
          <a:bodyPr vert="horz" lIns="0" tIns="0" rIns="0" bIns="0" rtlCol="0" anchor="ctr">
            <a:spAutoFit/>
          </a:bodyPr>
          <a:lstStyle>
            <a:lvl1pPr algn="r">
              <a:defRPr sz="1200" i="1">
                <a:solidFill>
                  <a:schemeClr val="bg1"/>
                </a:solidFill>
              </a:defRPr>
            </a:lvl1pPr>
          </a:lstStyle>
          <a:p>
            <a:r>
              <a:rPr lang="en-ID"/>
              <a:t>Insert Your Footer Here</a:t>
            </a:r>
            <a:endParaRPr lang="en-ID" dirty="0"/>
          </a:p>
        </p:txBody>
      </p:sp>
      <p:sp>
        <p:nvSpPr>
          <p:cNvPr id="6" name="Slide Number Placeholder 5">
            <a:extLst>
              <a:ext uri="{FF2B5EF4-FFF2-40B4-BE49-F238E27FC236}">
                <a16:creationId xmlns:a16="http://schemas.microsoft.com/office/drawing/2014/main" id="{7A3D65AB-FD68-4E0A-BFC5-FA8ADADA89AE}"/>
              </a:ext>
            </a:extLst>
          </p:cNvPr>
          <p:cNvSpPr>
            <a:spLocks noGrp="1"/>
          </p:cNvSpPr>
          <p:nvPr>
            <p:ph type="sldNum" sz="quarter" idx="4"/>
          </p:nvPr>
        </p:nvSpPr>
        <p:spPr>
          <a:xfrm>
            <a:off x="11591668" y="6351329"/>
            <a:ext cx="190757" cy="184666"/>
          </a:xfrm>
          <a:prstGeom prst="rect">
            <a:avLst/>
          </a:prstGeom>
        </p:spPr>
        <p:txBody>
          <a:bodyPr vert="horz" wrap="none" lIns="0" tIns="0" rIns="0" bIns="0" rtlCol="0" anchor="ctr">
            <a:spAutoFit/>
          </a:bodyPr>
          <a:lstStyle>
            <a:lvl1pPr algn="ctr">
              <a:defRPr sz="1200">
                <a:solidFill>
                  <a:srgbClr val="21D795"/>
                </a:solidFill>
              </a:defRPr>
            </a:lvl1pPr>
          </a:lstStyle>
          <a:p>
            <a:fld id="{CF25293F-90B6-45AB-8342-A371567C769B}" type="slidenum">
              <a:rPr lang="en-ID" smtClean="0"/>
              <a:pPr/>
              <a:t>‹#›</a:t>
            </a:fld>
            <a:endParaRPr lang="en-ID"/>
          </a:p>
        </p:txBody>
      </p:sp>
      <p:sp>
        <p:nvSpPr>
          <p:cNvPr id="16" name="Right Triangle 15">
            <a:extLst>
              <a:ext uri="{FF2B5EF4-FFF2-40B4-BE49-F238E27FC236}">
                <a16:creationId xmlns:a16="http://schemas.microsoft.com/office/drawing/2014/main" id="{C760EC63-5D63-43EA-A1B1-20252CE15852}"/>
              </a:ext>
            </a:extLst>
          </p:cNvPr>
          <p:cNvSpPr/>
          <p:nvPr userDrawn="1"/>
        </p:nvSpPr>
        <p:spPr>
          <a:xfrm flipH="1">
            <a:off x="11861800" y="6527800"/>
            <a:ext cx="330200" cy="330200"/>
          </a:xfrm>
          <a:prstGeom prst="rtTriangle">
            <a:avLst/>
          </a:prstGeom>
          <a:solidFill>
            <a:srgbClr val="21D7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0D77E1"/>
              </a:solidFill>
            </a:endParaRPr>
          </a:p>
        </p:txBody>
      </p:sp>
    </p:spTree>
    <p:extLst>
      <p:ext uri="{BB962C8B-B14F-4D97-AF65-F5344CB8AC3E}">
        <p14:creationId xmlns:p14="http://schemas.microsoft.com/office/powerpoint/2010/main" val="3400036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1/16/2020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2445329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3.png"/><Relationship Id="rId7" Type="http://schemas.openxmlformats.org/officeDocument/2006/relationships/image" Target="../media/image20.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8.png"/><Relationship Id="rId3" Type="http://schemas.openxmlformats.org/officeDocument/2006/relationships/image" Target="../media/image25.jpg"/><Relationship Id="rId7" Type="http://schemas.openxmlformats.org/officeDocument/2006/relationships/image" Target="../media/image29.jpeg"/><Relationship Id="rId12" Type="http://schemas.openxmlformats.org/officeDocument/2006/relationships/image" Target="../media/image34.jpg"/><Relationship Id="rId2" Type="http://schemas.openxmlformats.org/officeDocument/2006/relationships/image" Target="../media/image24.jpg"/><Relationship Id="rId1" Type="http://schemas.openxmlformats.org/officeDocument/2006/relationships/slideLayout" Target="../slideLayouts/slideLayout18.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619432"/>
            <a:ext cx="6162675" cy="1905000"/>
          </a:xfrm>
        </p:spPr>
        <p:txBody>
          <a:bodyPr/>
          <a:lstStyle/>
          <a:p>
            <a:pPr algn="ctr"/>
            <a:r>
              <a:rPr lang="en-US" sz="6600" dirty="0">
                <a:solidFill>
                  <a:schemeClr val="tx1"/>
                </a:solidFill>
                <a:latin typeface="Constantia" panose="02030602050306030303" pitchFamily="18" charset="0"/>
              </a:rPr>
              <a:t>WELCOME</a:t>
            </a:r>
            <a:br>
              <a:rPr lang="en-US" sz="6600" dirty="0">
                <a:solidFill>
                  <a:schemeClr val="tx1"/>
                </a:solidFill>
                <a:latin typeface="Constantia" panose="02030602050306030303" pitchFamily="18" charset="0"/>
              </a:rPr>
            </a:br>
            <a:r>
              <a:rPr lang="en-US" sz="6600" dirty="0">
                <a:solidFill>
                  <a:schemeClr val="tx1"/>
                </a:solidFill>
                <a:latin typeface="Constantia" panose="02030602050306030303" pitchFamily="18" charset="0"/>
              </a:rPr>
              <a:t>TO </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857" y="2664672"/>
            <a:ext cx="6297930" cy="1763122"/>
          </a:xfrm>
        </p:spPr>
      </p:pic>
      <p:sp>
        <p:nvSpPr>
          <p:cNvPr id="5" name="Slide Number Placeholder 4"/>
          <p:cNvSpPr>
            <a:spLocks noGrp="1"/>
          </p:cNvSpPr>
          <p:nvPr>
            <p:ph type="sldNum" sz="quarter" idx="12"/>
          </p:nvPr>
        </p:nvSpPr>
        <p:spPr/>
        <p:txBody>
          <a:bodyPr/>
          <a:lstStyle/>
          <a:p>
            <a:fld id="{CF25293F-90B6-45AB-8342-A371567C769B}" type="slidenum">
              <a:rPr lang="en-ID" smtClean="0"/>
              <a:t>1</a:t>
            </a:fld>
            <a:endParaRPr lang="en-ID"/>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250395"/>
            <a:ext cx="1905000" cy="1905000"/>
          </a:xfrm>
          <a:prstGeom prst="rect">
            <a:avLst/>
          </a:prstGeom>
        </p:spPr>
      </p:pic>
    </p:spTree>
    <p:extLst>
      <p:ext uri="{BB962C8B-B14F-4D97-AF65-F5344CB8AC3E}">
        <p14:creationId xmlns:p14="http://schemas.microsoft.com/office/powerpoint/2010/main" val="446997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639763"/>
            <a:ext cx="5577840" cy="5280977"/>
          </a:xfrm>
        </p:spPr>
      </p:pic>
      <p:sp>
        <p:nvSpPr>
          <p:cNvPr id="5" name="Slide Number Placeholder 4"/>
          <p:cNvSpPr>
            <a:spLocks noGrp="1"/>
          </p:cNvSpPr>
          <p:nvPr>
            <p:ph type="sldNum" sz="quarter" idx="12"/>
          </p:nvPr>
        </p:nvSpPr>
        <p:spPr/>
        <p:txBody>
          <a:bodyPr/>
          <a:lstStyle/>
          <a:p>
            <a:fld id="{CF25293F-90B6-45AB-8342-A371567C769B}" type="slidenum">
              <a:rPr lang="en-ID" smtClean="0"/>
              <a:t>10</a:t>
            </a:fld>
            <a:endParaRPr lang="en-ID"/>
          </a:p>
        </p:txBody>
      </p:sp>
      <p:pic>
        <p:nvPicPr>
          <p:cNvPr id="7" name="Picture 6"/>
          <p:cNvPicPr>
            <a:picLocks noChangeAspect="1"/>
          </p:cNvPicPr>
          <p:nvPr/>
        </p:nvPicPr>
        <p:blipFill>
          <a:blip r:embed="rId3"/>
          <a:stretch>
            <a:fillRect/>
          </a:stretch>
        </p:blipFill>
        <p:spPr>
          <a:xfrm>
            <a:off x="6377939" y="639763"/>
            <a:ext cx="5680711" cy="5280977"/>
          </a:xfrm>
          <a:prstGeom prst="rect">
            <a:avLst/>
          </a:prstGeom>
        </p:spPr>
      </p:pic>
    </p:spTree>
    <p:extLst>
      <p:ext uri="{BB962C8B-B14F-4D97-AF65-F5344CB8AC3E}">
        <p14:creationId xmlns:p14="http://schemas.microsoft.com/office/powerpoint/2010/main" val="2580150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25293F-90B6-45AB-8342-A371567C769B}" type="slidenum">
              <a:rPr lang="en-ID" smtClean="0"/>
              <a:t>11</a:t>
            </a:fld>
            <a:endParaRPr lang="en-ID"/>
          </a:p>
        </p:txBody>
      </p:sp>
      <p:pic>
        <p:nvPicPr>
          <p:cNvPr id="8" name="Content Placeholder 7"/>
          <p:cNvPicPr>
            <a:picLocks noGrp="1" noChangeAspect="1"/>
          </p:cNvPicPr>
          <p:nvPr>
            <p:ph idx="1"/>
          </p:nvPr>
        </p:nvPicPr>
        <p:blipFill>
          <a:blip r:embed="rId2"/>
          <a:stretch>
            <a:fillRect/>
          </a:stretch>
        </p:blipFill>
        <p:spPr>
          <a:xfrm>
            <a:off x="285751" y="960120"/>
            <a:ext cx="5039760" cy="47320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659" y="960120"/>
            <a:ext cx="6120765" cy="4732020"/>
          </a:xfrm>
          <a:prstGeom prst="rect">
            <a:avLst/>
          </a:prstGeom>
        </p:spPr>
      </p:pic>
    </p:spTree>
    <p:extLst>
      <p:ext uri="{BB962C8B-B14F-4D97-AF65-F5344CB8AC3E}">
        <p14:creationId xmlns:p14="http://schemas.microsoft.com/office/powerpoint/2010/main" val="3227028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25293F-90B6-45AB-8342-A371567C769B}" type="slidenum">
              <a:rPr lang="en-ID" smtClean="0"/>
              <a:t>12</a:t>
            </a:fld>
            <a:endParaRPr lang="en-ID"/>
          </a:p>
        </p:txBody>
      </p:sp>
      <p:sp>
        <p:nvSpPr>
          <p:cNvPr id="7" name="Content Placeholder 6"/>
          <p:cNvSpPr>
            <a:spLocks noGrp="1"/>
          </p:cNvSpPr>
          <p:nvPr>
            <p:ph idx="1"/>
          </p:nvPr>
        </p:nvSpPr>
        <p:spPr>
          <a:xfrm>
            <a:off x="478971" y="391886"/>
            <a:ext cx="11011354" cy="6618513"/>
          </a:xfrm>
        </p:spPr>
        <p:txBody>
          <a:bodyPr>
            <a:normAutofit/>
          </a:bodyPr>
          <a:lstStyle/>
          <a:p>
            <a:pPr algn="just"/>
            <a:endParaRPr lang="en-US" dirty="0"/>
          </a:p>
          <a:p>
            <a:pPr marL="0" indent="0" algn="ctr">
              <a:buNone/>
            </a:pPr>
            <a:r>
              <a:rPr lang="en-US" sz="3600" dirty="0">
                <a:latin typeface="Constantia" panose="02030602050306030303" pitchFamily="18" charset="0"/>
                <a:cs typeface="Andalus" panose="02020603050405020304" pitchFamily="18" charset="-78"/>
              </a:rPr>
              <a:t> Conclusion</a:t>
            </a:r>
          </a:p>
          <a:p>
            <a:pPr algn="just"/>
            <a:endParaRPr lang="en-US" dirty="0"/>
          </a:p>
          <a:p>
            <a:pPr algn="just"/>
            <a:endParaRPr lang="en-US" dirty="0"/>
          </a:p>
          <a:p>
            <a:pPr marL="0" indent="0" algn="just">
              <a:buNone/>
            </a:pPr>
            <a:r>
              <a:rPr lang="en-US" sz="2000" dirty="0">
                <a:latin typeface="Century" panose="02040604050505020304" pitchFamily="18" charset="0"/>
              </a:rPr>
              <a:t>Today’s businesses must always strive to create the next best thing that consumers will want because consumers continue to desire their products, services etc. to continuously be better, faster, and cheaper.  In this world of new technology, businesses need to accommodate to the new types of consumer needs and trends because it will prove to be vital to their business’ success and survival.  E-commerce is continuously progressing and is becoming more and more important to businesses as technology continues to advance and is something that should be taken advantage of and implemented.</a:t>
            </a:r>
            <a:endParaRPr lang="en-US" sz="2000" dirty="0">
              <a:latin typeface="Century" panose="02040604050505020304" pitchFamily="18" charset="0"/>
              <a:cs typeface="Andalus" panose="02020603050405020304" pitchFamily="18" charset="-78"/>
            </a:endParaRPr>
          </a:p>
          <a:p>
            <a:pPr algn="just"/>
            <a:endParaRPr lang="en-US" dirty="0"/>
          </a:p>
        </p:txBody>
      </p:sp>
      <p:pic>
        <p:nvPicPr>
          <p:cNvPr id="2" name="Picture 1">
            <a:extLst>
              <a:ext uri="{FF2B5EF4-FFF2-40B4-BE49-F238E27FC236}">
                <a16:creationId xmlns:a16="http://schemas.microsoft.com/office/drawing/2014/main" id="{73E48B74-4F19-4BB0-AB1B-39FA05B139B2}"/>
              </a:ext>
            </a:extLst>
          </p:cNvPr>
          <p:cNvPicPr>
            <a:picLocks noChangeAspect="1"/>
          </p:cNvPicPr>
          <p:nvPr/>
        </p:nvPicPr>
        <p:blipFill>
          <a:blip r:embed="rId2"/>
          <a:stretch>
            <a:fillRect/>
          </a:stretch>
        </p:blipFill>
        <p:spPr>
          <a:xfrm>
            <a:off x="10085650" y="-147272"/>
            <a:ext cx="1902117" cy="1902117"/>
          </a:xfrm>
          <a:prstGeom prst="rect">
            <a:avLst/>
          </a:prstGeom>
        </p:spPr>
      </p:pic>
    </p:spTree>
    <p:extLst>
      <p:ext uri="{BB962C8B-B14F-4D97-AF65-F5344CB8AC3E}">
        <p14:creationId xmlns:p14="http://schemas.microsoft.com/office/powerpoint/2010/main" val="177961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D"/>
              <a:t>Insert Your Footer Here</a:t>
            </a:r>
          </a:p>
        </p:txBody>
      </p:sp>
      <p:sp>
        <p:nvSpPr>
          <p:cNvPr id="5" name="Slide Number Placeholder 4"/>
          <p:cNvSpPr>
            <a:spLocks noGrp="1"/>
          </p:cNvSpPr>
          <p:nvPr>
            <p:ph type="sldNum" sz="quarter" idx="12"/>
          </p:nvPr>
        </p:nvSpPr>
        <p:spPr/>
        <p:txBody>
          <a:bodyPr/>
          <a:lstStyle/>
          <a:p>
            <a:fld id="{CF25293F-90B6-45AB-8342-A371567C769B}" type="slidenum">
              <a:rPr lang="en-ID" smtClean="0"/>
              <a:t>13</a:t>
            </a:fld>
            <a:endParaRPr lang="en-ID"/>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0" y="-250395"/>
            <a:ext cx="1905000" cy="1905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946" y="4310665"/>
            <a:ext cx="1450075" cy="19958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5490" y="4241389"/>
            <a:ext cx="1639866" cy="21864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4730" y="4306960"/>
            <a:ext cx="1548422" cy="20553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652" y="4297551"/>
            <a:ext cx="1614959" cy="19733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169" y="0"/>
            <a:ext cx="2688261" cy="3837508"/>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47900" y="4245254"/>
            <a:ext cx="1636967" cy="21826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763851" y="6306555"/>
            <a:ext cx="1360170" cy="369332"/>
          </a:xfrm>
          <a:prstGeom prst="rect">
            <a:avLst/>
          </a:prstGeom>
          <a:noFill/>
        </p:spPr>
        <p:txBody>
          <a:bodyPr wrap="square" rtlCol="0">
            <a:spAutoFit/>
          </a:bodyPr>
          <a:lstStyle/>
          <a:p>
            <a:r>
              <a:rPr lang="en-US" dirty="0">
                <a:latin typeface="Arial Black" panose="020B0A04020102020204" pitchFamily="34" charset="0"/>
              </a:rPr>
              <a:t>Bhyravi</a:t>
            </a:r>
          </a:p>
        </p:txBody>
      </p:sp>
      <p:sp>
        <p:nvSpPr>
          <p:cNvPr id="16" name="TextBox 15"/>
          <p:cNvSpPr txBox="1"/>
          <p:nvPr/>
        </p:nvSpPr>
        <p:spPr>
          <a:xfrm>
            <a:off x="4757615" y="3339865"/>
            <a:ext cx="3336170" cy="707886"/>
          </a:xfrm>
          <a:prstGeom prst="rect">
            <a:avLst/>
          </a:prstGeom>
          <a:noFill/>
        </p:spPr>
        <p:txBody>
          <a:bodyPr wrap="none" rtlCol="0">
            <a:spAutoFit/>
          </a:bodyPr>
          <a:lstStyle/>
          <a:p>
            <a:r>
              <a:rPr lang="en-US" sz="4000" dirty="0">
                <a:solidFill>
                  <a:srgbClr val="7030A0"/>
                </a:solidFill>
                <a:latin typeface="Andalus" panose="02020603050405020304" pitchFamily="18" charset="-78"/>
                <a:cs typeface="Andalus" panose="02020603050405020304" pitchFamily="18" charset="-78"/>
              </a:rPr>
              <a:t> </a:t>
            </a:r>
            <a:r>
              <a:rPr lang="en-US" sz="4000" dirty="0">
                <a:solidFill>
                  <a:schemeClr val="bg1">
                    <a:lumMod val="85000"/>
                  </a:schemeClr>
                </a:solidFill>
                <a:latin typeface="Andalus" panose="02020603050405020304" pitchFamily="18" charset="-78"/>
                <a:cs typeface="Andalus" panose="02020603050405020304" pitchFamily="18" charset="-78"/>
              </a:rPr>
              <a:t>TEAM</a:t>
            </a:r>
            <a:r>
              <a:rPr lang="en-US" sz="4000" dirty="0">
                <a:solidFill>
                  <a:srgbClr val="19AFB5"/>
                </a:solidFill>
                <a:latin typeface="Andalus" panose="02020603050405020304" pitchFamily="18" charset="-78"/>
                <a:cs typeface="Andalus" panose="02020603050405020304" pitchFamily="18" charset="-78"/>
              </a:rPr>
              <a:t>-IGNITE</a:t>
            </a:r>
          </a:p>
        </p:txBody>
      </p:sp>
      <p:sp>
        <p:nvSpPr>
          <p:cNvPr id="18" name="TextBox 17"/>
          <p:cNvSpPr txBox="1"/>
          <p:nvPr/>
        </p:nvSpPr>
        <p:spPr>
          <a:xfrm>
            <a:off x="3380392" y="6342545"/>
            <a:ext cx="873188" cy="369332"/>
          </a:xfrm>
          <a:prstGeom prst="rect">
            <a:avLst/>
          </a:prstGeom>
          <a:noFill/>
        </p:spPr>
        <p:txBody>
          <a:bodyPr wrap="none" rtlCol="0">
            <a:spAutoFit/>
          </a:bodyPr>
          <a:lstStyle/>
          <a:p>
            <a:r>
              <a:rPr lang="en-US" dirty="0">
                <a:latin typeface="Arial Black" panose="020B0A04020102020204" pitchFamily="34" charset="0"/>
              </a:rPr>
              <a:t>Divya</a:t>
            </a:r>
          </a:p>
        </p:txBody>
      </p:sp>
      <p:sp>
        <p:nvSpPr>
          <p:cNvPr id="19" name="TextBox 18"/>
          <p:cNvSpPr txBox="1"/>
          <p:nvPr/>
        </p:nvSpPr>
        <p:spPr>
          <a:xfrm>
            <a:off x="5766405" y="6371236"/>
            <a:ext cx="1377300" cy="369332"/>
          </a:xfrm>
          <a:prstGeom prst="rect">
            <a:avLst/>
          </a:prstGeom>
          <a:noFill/>
        </p:spPr>
        <p:txBody>
          <a:bodyPr wrap="none" rtlCol="0">
            <a:spAutoFit/>
          </a:bodyPr>
          <a:lstStyle/>
          <a:p>
            <a:r>
              <a:rPr lang="en-US" b="1" dirty="0">
                <a:latin typeface="Arial Black" panose="020B0A04020102020204" pitchFamily="34" charset="0"/>
              </a:rPr>
              <a:t>Sangeeta</a:t>
            </a:r>
          </a:p>
        </p:txBody>
      </p:sp>
      <p:sp>
        <p:nvSpPr>
          <p:cNvPr id="20" name="TextBox 19"/>
          <p:cNvSpPr txBox="1"/>
          <p:nvPr/>
        </p:nvSpPr>
        <p:spPr>
          <a:xfrm>
            <a:off x="8569320" y="6493851"/>
            <a:ext cx="1039900" cy="369332"/>
          </a:xfrm>
          <a:prstGeom prst="rect">
            <a:avLst/>
          </a:prstGeom>
          <a:noFill/>
        </p:spPr>
        <p:txBody>
          <a:bodyPr wrap="none" rtlCol="0">
            <a:spAutoFit/>
          </a:bodyPr>
          <a:lstStyle/>
          <a:p>
            <a:r>
              <a:rPr lang="en-US" dirty="0">
                <a:latin typeface="Arial Black" panose="020B0A04020102020204" pitchFamily="34" charset="0"/>
              </a:rPr>
              <a:t>Ramya</a:t>
            </a:r>
          </a:p>
        </p:txBody>
      </p:sp>
      <p:sp>
        <p:nvSpPr>
          <p:cNvPr id="21" name="TextBox 20"/>
          <p:cNvSpPr txBox="1"/>
          <p:nvPr/>
        </p:nvSpPr>
        <p:spPr>
          <a:xfrm>
            <a:off x="10489290" y="6342545"/>
            <a:ext cx="1364476" cy="369332"/>
          </a:xfrm>
          <a:prstGeom prst="rect">
            <a:avLst/>
          </a:prstGeom>
          <a:noFill/>
        </p:spPr>
        <p:txBody>
          <a:bodyPr wrap="none" rtlCol="0">
            <a:spAutoFit/>
          </a:bodyPr>
          <a:lstStyle/>
          <a:p>
            <a:r>
              <a:rPr lang="en-US" dirty="0">
                <a:latin typeface="Arial Black" panose="020B0A04020102020204" pitchFamily="34" charset="0"/>
              </a:rPr>
              <a:t>Santhosh</a:t>
            </a:r>
          </a:p>
        </p:txBody>
      </p:sp>
      <p:sp>
        <p:nvSpPr>
          <p:cNvPr id="22" name="TextBox 21"/>
          <p:cNvSpPr txBox="1"/>
          <p:nvPr/>
        </p:nvSpPr>
        <p:spPr>
          <a:xfrm>
            <a:off x="827534" y="160118"/>
            <a:ext cx="1465466" cy="400110"/>
          </a:xfrm>
          <a:prstGeom prst="rect">
            <a:avLst/>
          </a:prstGeom>
          <a:noFill/>
        </p:spPr>
        <p:txBody>
          <a:bodyPr wrap="none" rtlCol="0">
            <a:spAutoFit/>
          </a:bodyPr>
          <a:lstStyle/>
          <a:p>
            <a:r>
              <a:rPr lang="en-US" sz="2000" dirty="0">
                <a:solidFill>
                  <a:srgbClr val="7030A0"/>
                </a:solidFill>
                <a:latin typeface="Arial Black" panose="020B0A04020102020204" pitchFamily="34" charset="0"/>
              </a:rPr>
              <a:t>TRAINER</a:t>
            </a:r>
            <a:endParaRPr lang="en-US" dirty="0">
              <a:solidFill>
                <a:srgbClr val="7030A0"/>
              </a:solidFill>
              <a:latin typeface="Arial Black" panose="020B0A04020102020204" pitchFamily="34" charset="0"/>
            </a:endParaRPr>
          </a:p>
        </p:txBody>
      </p:sp>
      <p:sp>
        <p:nvSpPr>
          <p:cNvPr id="24" name="TextBox 23"/>
          <p:cNvSpPr txBox="1"/>
          <p:nvPr/>
        </p:nvSpPr>
        <p:spPr>
          <a:xfrm>
            <a:off x="183768" y="3531288"/>
            <a:ext cx="1287532" cy="369332"/>
          </a:xfrm>
          <a:prstGeom prst="rect">
            <a:avLst/>
          </a:prstGeom>
          <a:noFill/>
        </p:spPr>
        <p:txBody>
          <a:bodyPr wrap="none" rtlCol="0">
            <a:spAutoFit/>
          </a:bodyPr>
          <a:lstStyle/>
          <a:p>
            <a:r>
              <a:rPr lang="en-US" dirty="0">
                <a:latin typeface="Arial Black" panose="020B0A04020102020204" pitchFamily="34" charset="0"/>
              </a:rPr>
              <a:t>Upasana</a:t>
            </a:r>
          </a:p>
        </p:txBody>
      </p:sp>
    </p:spTree>
    <p:extLst>
      <p:ext uri="{BB962C8B-B14F-4D97-AF65-F5344CB8AC3E}">
        <p14:creationId xmlns:p14="http://schemas.microsoft.com/office/powerpoint/2010/main" val="1752811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0E2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EE73191-38DC-4B52-9B35-85BC0FA2EDAC}"/>
              </a:ext>
            </a:extLst>
          </p:cNvPr>
          <p:cNvSpPr/>
          <p:nvPr/>
        </p:nvSpPr>
        <p:spPr>
          <a:xfrm>
            <a:off x="4405439" y="1863724"/>
            <a:ext cx="7205990" cy="2229305"/>
          </a:xfrm>
          <a:prstGeom prst="rect">
            <a:avLst/>
          </a:prstGeom>
          <a:solidFill>
            <a:srgbClr val="231D4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0D77E1"/>
              </a:solidFill>
            </a:endParaRPr>
          </a:p>
        </p:txBody>
      </p:sp>
      <p:pic>
        <p:nvPicPr>
          <p:cNvPr id="5" name="Picture 4" descr="A building with a metal fence&#10;&#10;Description automatically generated">
            <a:extLst>
              <a:ext uri="{FF2B5EF4-FFF2-40B4-BE49-F238E27FC236}">
                <a16:creationId xmlns:a16="http://schemas.microsoft.com/office/drawing/2014/main" id="{B66644D1-620F-47A2-BD3C-200C0DA153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5325" y="654791"/>
            <a:ext cx="5029200" cy="5544969"/>
          </a:xfrm>
          <a:prstGeom prst="rect">
            <a:avLst/>
          </a:prstGeom>
        </p:spPr>
      </p:pic>
      <p:sp>
        <p:nvSpPr>
          <p:cNvPr id="2" name="Title 1">
            <a:extLst>
              <a:ext uri="{FF2B5EF4-FFF2-40B4-BE49-F238E27FC236}">
                <a16:creationId xmlns:a16="http://schemas.microsoft.com/office/drawing/2014/main" id="{D5096B68-6C37-4F46-A848-EEC23DC76213}"/>
              </a:ext>
            </a:extLst>
          </p:cNvPr>
          <p:cNvSpPr>
            <a:spLocks noGrp="1"/>
          </p:cNvSpPr>
          <p:nvPr>
            <p:ph type="ctrTitle"/>
          </p:nvPr>
        </p:nvSpPr>
        <p:spPr>
          <a:xfrm>
            <a:off x="6036206" y="2774199"/>
            <a:ext cx="5183337" cy="780214"/>
          </a:xfrm>
        </p:spPr>
        <p:txBody>
          <a:bodyPr wrap="square">
            <a:spAutoFit/>
          </a:bodyPr>
          <a:lstStyle/>
          <a:p>
            <a:pPr algn="l">
              <a:lnSpc>
                <a:spcPts val="6000"/>
              </a:lnSpc>
            </a:pPr>
            <a:r>
              <a:rPr lang="en-ID" dirty="0">
                <a:solidFill>
                  <a:srgbClr val="1BB57E"/>
                </a:solidFill>
              </a:rPr>
              <a:t>THANK YOU</a:t>
            </a:r>
          </a:p>
        </p:txBody>
      </p:sp>
    </p:spTree>
    <p:extLst>
      <p:ext uri="{BB962C8B-B14F-4D97-AF65-F5344CB8AC3E}">
        <p14:creationId xmlns:p14="http://schemas.microsoft.com/office/powerpoint/2010/main" val="211575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48745" y="428629"/>
            <a:ext cx="2453800" cy="2036442"/>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535" y="2657908"/>
            <a:ext cx="2453800" cy="1840350"/>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14081" y="1254413"/>
            <a:ext cx="2304394" cy="2688205"/>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536" y="4604946"/>
            <a:ext cx="2453799" cy="1840350"/>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267" y="2716713"/>
            <a:ext cx="2327499" cy="1840350"/>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1535" y="0"/>
            <a:ext cx="2453800" cy="2508826"/>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sp>
        <p:nvSpPr>
          <p:cNvPr id="22" name="Rectangle 21">
            <a:extLst>
              <a:ext uri="{FF2B5EF4-FFF2-40B4-BE49-F238E27FC236}">
                <a16:creationId xmlns:a16="http://schemas.microsoft.com/office/drawing/2014/main" id="{79FE5283-B009-4EE3-A9B2-2F7A4D62AD40}"/>
              </a:ext>
            </a:extLst>
          </p:cNvPr>
          <p:cNvSpPr/>
          <p:nvPr/>
        </p:nvSpPr>
        <p:spPr>
          <a:xfrm>
            <a:off x="7713406" y="360099"/>
            <a:ext cx="299392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FUN AT WORK</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BF90DA19-E052-4AD8-8BFB-2A15283EAC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081" y="207279"/>
            <a:ext cx="1564760" cy="1047134"/>
          </a:xfrm>
          <a:prstGeom prst="rect">
            <a:avLst/>
          </a:prstGeom>
        </p:spPr>
      </p:pic>
      <p:pic>
        <p:nvPicPr>
          <p:cNvPr id="13" name="Picture 12">
            <a:extLst>
              <a:ext uri="{FF2B5EF4-FFF2-40B4-BE49-F238E27FC236}">
                <a16:creationId xmlns:a16="http://schemas.microsoft.com/office/drawing/2014/main" id="{2B734409-EBB8-4F04-9AEE-B5C88A1929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4575" y="1420445"/>
            <a:ext cx="2172057" cy="2504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0D5E8204-2D29-4A4F-9EAA-2E4922C0B4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7267" y="4808705"/>
            <a:ext cx="2365278" cy="1620666"/>
          </a:xfrm>
          <a:prstGeom prst="rect">
            <a:avLst/>
          </a:prstGeom>
        </p:spPr>
      </p:pic>
      <p:pic>
        <p:nvPicPr>
          <p:cNvPr id="17" name="Picture 16">
            <a:extLst>
              <a:ext uri="{FF2B5EF4-FFF2-40B4-BE49-F238E27FC236}">
                <a16:creationId xmlns:a16="http://schemas.microsoft.com/office/drawing/2014/main" id="{562BBA72-8028-48AA-AF9E-6A1F5EEB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521" y="4405541"/>
            <a:ext cx="1724363" cy="2237756"/>
          </a:xfrm>
          <a:prstGeom prst="rect">
            <a:avLst/>
          </a:prstGeom>
        </p:spPr>
      </p:pic>
      <p:pic>
        <p:nvPicPr>
          <p:cNvPr id="19" name="Picture 18">
            <a:extLst>
              <a:ext uri="{FF2B5EF4-FFF2-40B4-BE49-F238E27FC236}">
                <a16:creationId xmlns:a16="http://schemas.microsoft.com/office/drawing/2014/main" id="{52215590-2AEA-439E-9027-C7DD3233CF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51543" y="4138413"/>
            <a:ext cx="2255786" cy="2504884"/>
          </a:xfrm>
          <a:prstGeom prst="rect">
            <a:avLst/>
          </a:prstGeom>
        </p:spPr>
      </p:pic>
      <p:pic>
        <p:nvPicPr>
          <p:cNvPr id="20" name="Picture 19">
            <a:extLst>
              <a:ext uri="{FF2B5EF4-FFF2-40B4-BE49-F238E27FC236}">
                <a16:creationId xmlns:a16="http://schemas.microsoft.com/office/drawing/2014/main" id="{B440197D-5B20-4382-8298-7E76A358636D}"/>
              </a:ext>
            </a:extLst>
          </p:cNvPr>
          <p:cNvPicPr>
            <a:picLocks noChangeAspect="1"/>
          </p:cNvPicPr>
          <p:nvPr/>
        </p:nvPicPr>
        <p:blipFill>
          <a:blip r:embed="rId13"/>
          <a:stretch>
            <a:fillRect/>
          </a:stretch>
        </p:blipFill>
        <p:spPr>
          <a:xfrm>
            <a:off x="10290835" y="-313934"/>
            <a:ext cx="1902117" cy="1902117"/>
          </a:xfrm>
          <a:prstGeom prst="rect">
            <a:avLst/>
          </a:prstGeom>
        </p:spPr>
      </p:pic>
    </p:spTree>
    <p:extLst>
      <p:ext uri="{BB962C8B-B14F-4D97-AF65-F5344CB8AC3E}">
        <p14:creationId xmlns:p14="http://schemas.microsoft.com/office/powerpoint/2010/main" val="3448930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902970"/>
            <a:ext cx="9566911" cy="1051559"/>
          </a:xfrm>
        </p:spPr>
        <p:txBody>
          <a:bodyPr/>
          <a:lstStyle/>
          <a:p>
            <a:r>
              <a:rPr lang="en-US" sz="4400" dirty="0">
                <a:ln w="3175" cmpd="sng">
                  <a:noFill/>
                </a:ln>
                <a:solidFill>
                  <a:schemeClr val="accent4">
                    <a:lumMod val="20000"/>
                    <a:lumOff val="80000"/>
                  </a:schemeClr>
                </a:solidFill>
                <a:latin typeface="Times"/>
                <a:ea typeface="+mj-lt"/>
                <a:cs typeface="+mj-lt"/>
              </a:rPr>
              <a:t>Objective of the Training</a:t>
            </a:r>
            <a:endParaRPr lang="en-US" dirty="0">
              <a:solidFill>
                <a:schemeClr val="accent4">
                  <a:lumMod val="20000"/>
                  <a:lumOff val="80000"/>
                </a:schemeClr>
              </a:solidFill>
            </a:endParaRPr>
          </a:p>
        </p:txBody>
      </p:sp>
      <p:sp>
        <p:nvSpPr>
          <p:cNvPr id="3" name="Content Placeholder 2"/>
          <p:cNvSpPr>
            <a:spLocks noGrp="1"/>
          </p:cNvSpPr>
          <p:nvPr>
            <p:ph idx="1"/>
          </p:nvPr>
        </p:nvSpPr>
        <p:spPr>
          <a:xfrm>
            <a:off x="182880" y="2514600"/>
            <a:ext cx="6972300" cy="3504841"/>
          </a:xfrm>
        </p:spPr>
        <p:txBody>
          <a:bodyPr/>
          <a:lstStyle/>
          <a:p>
            <a:pPr marL="0" lvl="0" indent="0" algn="just" defTabSz="457200">
              <a:lnSpc>
                <a:spcPct val="100000"/>
              </a:lnSpc>
              <a:spcBef>
                <a:spcPct val="20000"/>
              </a:spcBef>
              <a:spcAft>
                <a:spcPts val="600"/>
              </a:spcAft>
              <a:buClr>
                <a:srgbClr val="AB946B"/>
              </a:buClr>
              <a:buSzPct val="115000"/>
              <a:buNone/>
            </a:pPr>
            <a:r>
              <a:rPr lang="en-US" sz="4000" dirty="0">
                <a:solidFill>
                  <a:schemeClr val="bg1">
                    <a:lumMod val="95000"/>
                  </a:schemeClr>
                </a:solidFill>
                <a:latin typeface="Times New Roman" panose="02020603050405020304" pitchFamily="18" charset="0"/>
                <a:cs typeface="Times New Roman" panose="02020603050405020304" pitchFamily="18" charset="0"/>
              </a:rPr>
              <a:t>Become a Full Stack developer by gaining all the skills required to work with front-end and back-end technologies.</a:t>
            </a:r>
          </a:p>
          <a:p>
            <a:endParaRPr lang="en-US" dirty="0"/>
          </a:p>
        </p:txBody>
      </p:sp>
      <p:sp>
        <p:nvSpPr>
          <p:cNvPr id="5" name="Slide Number Placeholder 4"/>
          <p:cNvSpPr>
            <a:spLocks noGrp="1"/>
          </p:cNvSpPr>
          <p:nvPr>
            <p:ph type="sldNum" sz="quarter" idx="12"/>
          </p:nvPr>
        </p:nvSpPr>
        <p:spPr/>
        <p:txBody>
          <a:bodyPr/>
          <a:lstStyle/>
          <a:p>
            <a:fld id="{CF25293F-90B6-45AB-8342-A371567C769B}" type="slidenum">
              <a:rPr lang="en-ID" smtClean="0"/>
              <a:t>2</a:t>
            </a:fld>
            <a:endParaRPr lang="en-ID"/>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426" y="1622311"/>
            <a:ext cx="4500000" cy="4500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130" y="-282689"/>
            <a:ext cx="1905000" cy="1905000"/>
          </a:xfrm>
          <a:prstGeom prst="rect">
            <a:avLst/>
          </a:prstGeom>
        </p:spPr>
      </p:pic>
    </p:spTree>
    <p:extLst>
      <p:ext uri="{BB962C8B-B14F-4D97-AF65-F5344CB8AC3E}">
        <p14:creationId xmlns:p14="http://schemas.microsoft.com/office/powerpoint/2010/main" val="572277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D"/>
              <a:t>Insert Your Footer Here</a:t>
            </a:r>
          </a:p>
        </p:txBody>
      </p:sp>
      <p:sp>
        <p:nvSpPr>
          <p:cNvPr id="5" name="Slide Number Placeholder 4"/>
          <p:cNvSpPr>
            <a:spLocks noGrp="1"/>
          </p:cNvSpPr>
          <p:nvPr>
            <p:ph type="sldNum" sz="quarter" idx="12"/>
          </p:nvPr>
        </p:nvSpPr>
        <p:spPr/>
        <p:txBody>
          <a:bodyPr/>
          <a:lstStyle/>
          <a:p>
            <a:fld id="{CF25293F-90B6-45AB-8342-A371567C769B}" type="slidenum">
              <a:rPr lang="en-ID" smtClean="0"/>
              <a:t>3</a:t>
            </a:fld>
            <a:endParaRPr lang="en-ID"/>
          </a:p>
        </p:txBody>
      </p:sp>
      <p:pic>
        <p:nvPicPr>
          <p:cNvPr id="6" name="Picture 5"/>
          <p:cNvPicPr/>
          <p:nvPr/>
        </p:nvPicPr>
        <p:blipFill>
          <a:blip r:embed="rId2"/>
          <a:stretch>
            <a:fillRect/>
          </a:stretch>
        </p:blipFill>
        <p:spPr>
          <a:xfrm>
            <a:off x="0" y="0"/>
            <a:ext cx="12192000" cy="6858000"/>
          </a:xfrm>
          <a:prstGeom prst="rect">
            <a:avLst/>
          </a:prstGeom>
        </p:spPr>
      </p:pic>
      <p:pic>
        <p:nvPicPr>
          <p:cNvPr id="7" name="Picture 6"/>
          <p:cNvPicPr>
            <a:picLocks noChangeAspect="1"/>
          </p:cNvPicPr>
          <p:nvPr/>
        </p:nvPicPr>
        <p:blipFill>
          <a:blip r:embed="rId3"/>
          <a:stretch>
            <a:fillRect/>
          </a:stretch>
        </p:blipFill>
        <p:spPr>
          <a:xfrm>
            <a:off x="10289883" y="-55709"/>
            <a:ext cx="1902117" cy="1902117"/>
          </a:xfrm>
          <a:prstGeom prst="rect">
            <a:avLst/>
          </a:prstGeom>
        </p:spPr>
      </p:pic>
    </p:spTree>
    <p:extLst>
      <p:ext uri="{BB962C8B-B14F-4D97-AF65-F5344CB8AC3E}">
        <p14:creationId xmlns:p14="http://schemas.microsoft.com/office/powerpoint/2010/main" val="350741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161" y="516193"/>
            <a:ext cx="6162675" cy="589935"/>
          </a:xfrm>
        </p:spPr>
        <p:txBody>
          <a:bodyPr/>
          <a:lstStyle/>
          <a:p>
            <a:pPr algn="ctr"/>
            <a:r>
              <a:rPr lang="en-US" dirty="0">
                <a:latin typeface="Century" panose="02040604050505020304" pitchFamily="18" charset="0"/>
              </a:rPr>
              <a:t>ER Diagram</a:t>
            </a:r>
          </a:p>
        </p:txBody>
      </p:sp>
      <p:sp>
        <p:nvSpPr>
          <p:cNvPr id="5" name="Slide Number Placeholder 4"/>
          <p:cNvSpPr>
            <a:spLocks noGrp="1"/>
          </p:cNvSpPr>
          <p:nvPr>
            <p:ph type="sldNum" sz="quarter" idx="12"/>
          </p:nvPr>
        </p:nvSpPr>
        <p:spPr/>
        <p:txBody>
          <a:bodyPr/>
          <a:lstStyle/>
          <a:p>
            <a:fld id="{CF25293F-90B6-45AB-8342-A371567C769B}" type="slidenum">
              <a:rPr lang="en-ID" smtClean="0"/>
              <a:t>4</a:t>
            </a:fld>
            <a:endParaRPr lang="en-ID"/>
          </a:p>
        </p:txBody>
      </p:sp>
      <p:pic>
        <p:nvPicPr>
          <p:cNvPr id="9" name="Content Placeholder 8">
            <a:extLst>
              <a:ext uri="{FF2B5EF4-FFF2-40B4-BE49-F238E27FC236}">
                <a16:creationId xmlns:a16="http://schemas.microsoft.com/office/drawing/2014/main" id="{82461585-4A9F-44C3-885F-BA5EA5E64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8498" y="1526458"/>
            <a:ext cx="7502302" cy="4362450"/>
          </a:xfrm>
        </p:spPr>
      </p:pic>
      <p:pic>
        <p:nvPicPr>
          <p:cNvPr id="10" name="Picture 9">
            <a:extLst>
              <a:ext uri="{FF2B5EF4-FFF2-40B4-BE49-F238E27FC236}">
                <a16:creationId xmlns:a16="http://schemas.microsoft.com/office/drawing/2014/main" id="{8E9AE0A7-BE07-47D1-A439-AB4C7D78AF4E}"/>
              </a:ext>
            </a:extLst>
          </p:cNvPr>
          <p:cNvPicPr>
            <a:picLocks noChangeAspect="1"/>
          </p:cNvPicPr>
          <p:nvPr/>
        </p:nvPicPr>
        <p:blipFill>
          <a:blip r:embed="rId3"/>
          <a:stretch>
            <a:fillRect/>
          </a:stretch>
        </p:blipFill>
        <p:spPr>
          <a:xfrm>
            <a:off x="10210800" y="-139899"/>
            <a:ext cx="1902117" cy="1902117"/>
          </a:xfrm>
          <a:prstGeom prst="rect">
            <a:avLst/>
          </a:prstGeom>
        </p:spPr>
      </p:pic>
    </p:spTree>
    <p:extLst>
      <p:ext uri="{BB962C8B-B14F-4D97-AF65-F5344CB8AC3E}">
        <p14:creationId xmlns:p14="http://schemas.microsoft.com/office/powerpoint/2010/main" val="84388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675" y="341353"/>
            <a:ext cx="6162675" cy="1107996"/>
          </a:xfrm>
        </p:spPr>
        <p:txBody>
          <a:bodyPr/>
          <a:lstStyle/>
          <a:p>
            <a:pPr algn="ctr"/>
            <a:r>
              <a:rPr lang="en-US" sz="4800" dirty="0"/>
              <a:t>Full Stack Architecture</a:t>
            </a:r>
            <a:br>
              <a:rPr lang="en-US" dirty="0"/>
            </a:b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393" y="1449349"/>
            <a:ext cx="11769213" cy="5350852"/>
          </a:xfrm>
          <a:effectLst>
            <a:softEdge rad="0"/>
          </a:effectLst>
        </p:spPr>
      </p:pic>
      <p:sp>
        <p:nvSpPr>
          <p:cNvPr id="5" name="Slide Number Placeholder 4"/>
          <p:cNvSpPr>
            <a:spLocks noGrp="1"/>
          </p:cNvSpPr>
          <p:nvPr>
            <p:ph type="sldNum" sz="quarter" idx="12"/>
          </p:nvPr>
        </p:nvSpPr>
        <p:spPr/>
        <p:txBody>
          <a:bodyPr/>
          <a:lstStyle/>
          <a:p>
            <a:fld id="{CF25293F-90B6-45AB-8342-A371567C769B}" type="slidenum">
              <a:rPr lang="en-ID" smtClean="0"/>
              <a:t>5</a:t>
            </a:fld>
            <a:endParaRPr lang="en-ID"/>
          </a:p>
        </p:txBody>
      </p:sp>
      <p:pic>
        <p:nvPicPr>
          <p:cNvPr id="3" name="Picture 2">
            <a:extLst>
              <a:ext uri="{FF2B5EF4-FFF2-40B4-BE49-F238E27FC236}">
                <a16:creationId xmlns:a16="http://schemas.microsoft.com/office/drawing/2014/main" id="{4C9FF4D3-E8AD-489D-9EED-FB803CE19D7B}"/>
              </a:ext>
            </a:extLst>
          </p:cNvPr>
          <p:cNvPicPr>
            <a:picLocks noChangeAspect="1"/>
          </p:cNvPicPr>
          <p:nvPr/>
        </p:nvPicPr>
        <p:blipFill>
          <a:blip r:embed="rId3"/>
          <a:stretch>
            <a:fillRect/>
          </a:stretch>
        </p:blipFill>
        <p:spPr>
          <a:xfrm>
            <a:off x="10289883" y="-305284"/>
            <a:ext cx="1902117" cy="1902117"/>
          </a:xfrm>
          <a:prstGeom prst="rect">
            <a:avLst/>
          </a:prstGeom>
        </p:spPr>
      </p:pic>
    </p:spTree>
    <p:extLst>
      <p:ext uri="{BB962C8B-B14F-4D97-AF65-F5344CB8AC3E}">
        <p14:creationId xmlns:p14="http://schemas.microsoft.com/office/powerpoint/2010/main" val="177918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1353" y="1254245"/>
            <a:ext cx="6162675" cy="443198"/>
          </a:xfrm>
        </p:spPr>
        <p:txBody>
          <a:bodyPr/>
          <a:lstStyle/>
          <a:p>
            <a:pPr algn="ctr"/>
            <a:r>
              <a:rPr lang="en-US" dirty="0">
                <a:latin typeface="Constantia" panose="02030602050306030303" pitchFamily="18" charset="0"/>
                <a:cs typeface="Andalus" panose="02020603050405020304" pitchFamily="18" charset="-78"/>
              </a:rPr>
              <a:t>Problem</a:t>
            </a:r>
            <a:r>
              <a:rPr lang="en-US" dirty="0">
                <a:latin typeface="Constantia" panose="02030602050306030303" pitchFamily="18" charset="0"/>
                <a:cs typeface="Aharoni" panose="02010803020104030203" pitchFamily="2" charset="-79"/>
              </a:rPr>
              <a:t> </a:t>
            </a:r>
            <a:r>
              <a:rPr lang="en-US" dirty="0">
                <a:latin typeface="Constantia" panose="02030602050306030303" pitchFamily="18" charset="0"/>
                <a:cs typeface="Andalus" panose="02020603050405020304" pitchFamily="18" charset="-78"/>
              </a:rPr>
              <a:t>Definition</a:t>
            </a:r>
          </a:p>
        </p:txBody>
      </p:sp>
      <p:sp>
        <p:nvSpPr>
          <p:cNvPr id="3" name="Content Placeholder 2"/>
          <p:cNvSpPr>
            <a:spLocks noGrp="1"/>
          </p:cNvSpPr>
          <p:nvPr>
            <p:ph idx="1"/>
          </p:nvPr>
        </p:nvSpPr>
        <p:spPr>
          <a:xfrm>
            <a:off x="701675" y="2743200"/>
            <a:ext cx="10788650" cy="3792796"/>
          </a:xfrm>
        </p:spPr>
        <p:txBody>
          <a:bodyPr>
            <a:normAutofit/>
          </a:bodyPr>
          <a:lstStyle/>
          <a:p>
            <a:r>
              <a:rPr lang="en-US" sz="2400" dirty="0">
                <a:latin typeface="Century" panose="02040604050505020304" pitchFamily="18" charset="0"/>
              </a:rPr>
              <a:t>To develop an interactive Ecommerce Application where one can perform Online Shopping</a:t>
            </a:r>
          </a:p>
        </p:txBody>
      </p:sp>
      <p:sp>
        <p:nvSpPr>
          <p:cNvPr id="5" name="Slide Number Placeholder 4"/>
          <p:cNvSpPr>
            <a:spLocks noGrp="1"/>
          </p:cNvSpPr>
          <p:nvPr>
            <p:ph type="sldNum" sz="quarter" idx="12"/>
          </p:nvPr>
        </p:nvSpPr>
        <p:spPr/>
        <p:txBody>
          <a:bodyPr/>
          <a:lstStyle/>
          <a:p>
            <a:fld id="{CF25293F-90B6-45AB-8342-A371567C769B}" type="slidenum">
              <a:rPr lang="en-ID" smtClean="0"/>
              <a:t>6</a:t>
            </a:fld>
            <a:endParaRPr lang="en-ID"/>
          </a:p>
        </p:txBody>
      </p:sp>
      <p:pic>
        <p:nvPicPr>
          <p:cNvPr id="6" name="Picture 5"/>
          <p:cNvPicPr>
            <a:picLocks noChangeAspect="1"/>
          </p:cNvPicPr>
          <p:nvPr/>
        </p:nvPicPr>
        <p:blipFill>
          <a:blip r:embed="rId2"/>
          <a:stretch>
            <a:fillRect/>
          </a:stretch>
        </p:blipFill>
        <p:spPr>
          <a:xfrm>
            <a:off x="10083508" y="0"/>
            <a:ext cx="1902117" cy="1902117"/>
          </a:xfrm>
          <a:prstGeom prst="rect">
            <a:avLst/>
          </a:prstGeom>
        </p:spPr>
      </p:pic>
    </p:spTree>
    <p:extLst>
      <p:ext uri="{BB962C8B-B14F-4D97-AF65-F5344CB8AC3E}">
        <p14:creationId xmlns:p14="http://schemas.microsoft.com/office/powerpoint/2010/main" val="162677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543" y="566057"/>
            <a:ext cx="10377714" cy="5785272"/>
          </a:xfrm>
        </p:spPr>
      </p:pic>
      <p:sp>
        <p:nvSpPr>
          <p:cNvPr id="5" name="Slide Number Placeholder 4"/>
          <p:cNvSpPr>
            <a:spLocks noGrp="1"/>
          </p:cNvSpPr>
          <p:nvPr>
            <p:ph type="sldNum" sz="quarter" idx="12"/>
          </p:nvPr>
        </p:nvSpPr>
        <p:spPr/>
        <p:txBody>
          <a:bodyPr/>
          <a:lstStyle/>
          <a:p>
            <a:fld id="{CF25293F-90B6-45AB-8342-A371567C769B}" type="slidenum">
              <a:rPr lang="en-ID" smtClean="0"/>
              <a:t>7</a:t>
            </a:fld>
            <a:endParaRPr lang="en-ID"/>
          </a:p>
        </p:txBody>
      </p:sp>
    </p:spTree>
    <p:extLst>
      <p:ext uri="{BB962C8B-B14F-4D97-AF65-F5344CB8AC3E}">
        <p14:creationId xmlns:p14="http://schemas.microsoft.com/office/powerpoint/2010/main" val="2477735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1811" y="724567"/>
            <a:ext cx="6978650" cy="886397"/>
          </a:xfrm>
        </p:spPr>
        <p:txBody>
          <a:bodyPr/>
          <a:lstStyle/>
          <a:p>
            <a:pPr algn="ctr"/>
            <a:r>
              <a:rPr lang="en-US" dirty="0">
                <a:latin typeface="Constantia" panose="02030602050306030303" pitchFamily="18" charset="0"/>
                <a:cs typeface="Andalus" panose="02020603050405020304" pitchFamily="18" charset="-78"/>
              </a:rPr>
              <a:t>Project -E Commerce Web Application</a:t>
            </a:r>
          </a:p>
        </p:txBody>
      </p:sp>
      <p:sp>
        <p:nvSpPr>
          <p:cNvPr id="3" name="Content Placeholder 2"/>
          <p:cNvSpPr>
            <a:spLocks noGrp="1"/>
          </p:cNvSpPr>
          <p:nvPr>
            <p:ph idx="1"/>
          </p:nvPr>
        </p:nvSpPr>
        <p:spPr>
          <a:xfrm>
            <a:off x="514350" y="2053651"/>
            <a:ext cx="10873105" cy="3779233"/>
          </a:xfrm>
        </p:spPr>
        <p:txBody>
          <a:bodyPr>
            <a:normAutofit/>
          </a:bodyPr>
          <a:lstStyle/>
          <a:p>
            <a:endParaRPr lang="en-US" sz="2400" dirty="0">
              <a:latin typeface="Century" panose="02040604050505020304" pitchFamily="18" charset="0"/>
            </a:endParaRPr>
          </a:p>
          <a:p>
            <a:r>
              <a:rPr lang="en-US" sz="2000" dirty="0">
                <a:latin typeface="Century" panose="02040604050505020304" pitchFamily="18" charset="0"/>
              </a:rPr>
              <a:t>E-Commerce Web Application allows us to perform all shopping related  CRUDe  operations.</a:t>
            </a:r>
          </a:p>
          <a:p>
            <a:endParaRPr lang="en-US" sz="2400" dirty="0">
              <a:latin typeface="Century" panose="02040604050505020304" pitchFamily="18" charset="0"/>
            </a:endParaRPr>
          </a:p>
          <a:p>
            <a:endParaRPr lang="en-US" sz="2400" dirty="0">
              <a:latin typeface="Century" panose="02040604050505020304" pitchFamily="18" charset="0"/>
            </a:endParaRPr>
          </a:p>
        </p:txBody>
      </p:sp>
      <p:sp>
        <p:nvSpPr>
          <p:cNvPr id="5" name="Slide Number Placeholder 4"/>
          <p:cNvSpPr>
            <a:spLocks noGrp="1"/>
          </p:cNvSpPr>
          <p:nvPr>
            <p:ph type="sldNum" sz="quarter" idx="12"/>
          </p:nvPr>
        </p:nvSpPr>
        <p:spPr/>
        <p:txBody>
          <a:bodyPr/>
          <a:lstStyle/>
          <a:p>
            <a:fld id="{CF25293F-90B6-45AB-8342-A371567C769B}" type="slidenum">
              <a:rPr lang="en-ID" smtClean="0"/>
              <a:t>8</a:t>
            </a:fld>
            <a:endParaRPr lang="en-ID"/>
          </a:p>
        </p:txBody>
      </p:sp>
      <p:pic>
        <p:nvPicPr>
          <p:cNvPr id="6" name="Picture 5"/>
          <p:cNvPicPr>
            <a:picLocks noChangeAspect="1"/>
          </p:cNvPicPr>
          <p:nvPr/>
        </p:nvPicPr>
        <p:blipFill>
          <a:blip r:embed="rId2"/>
          <a:stretch>
            <a:fillRect/>
          </a:stretch>
        </p:blipFill>
        <p:spPr>
          <a:xfrm>
            <a:off x="10166884" y="-89998"/>
            <a:ext cx="1902117" cy="1902117"/>
          </a:xfrm>
          <a:prstGeom prst="rect">
            <a:avLst/>
          </a:prstGeom>
        </p:spPr>
      </p:pic>
    </p:spTree>
    <p:extLst>
      <p:ext uri="{BB962C8B-B14F-4D97-AF65-F5344CB8AC3E}">
        <p14:creationId xmlns:p14="http://schemas.microsoft.com/office/powerpoint/2010/main" val="82914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7544" y="1374229"/>
            <a:ext cx="8577034" cy="4811395"/>
          </a:xfrm>
        </p:spPr>
      </p:pic>
      <p:sp>
        <p:nvSpPr>
          <p:cNvPr id="5" name="Slide Number Placeholder 4"/>
          <p:cNvSpPr>
            <a:spLocks noGrp="1"/>
          </p:cNvSpPr>
          <p:nvPr>
            <p:ph type="sldNum" sz="quarter" idx="12"/>
          </p:nvPr>
        </p:nvSpPr>
        <p:spPr/>
        <p:txBody>
          <a:bodyPr/>
          <a:lstStyle/>
          <a:p>
            <a:fld id="{CF25293F-90B6-45AB-8342-A371567C769B}" type="slidenum">
              <a:rPr lang="en-ID" smtClean="0"/>
              <a:t>9</a:t>
            </a:fld>
            <a:endParaRPr lang="en-ID"/>
          </a:p>
        </p:txBody>
      </p:sp>
      <p:sp>
        <p:nvSpPr>
          <p:cNvPr id="7" name="TextBox 6"/>
          <p:cNvSpPr txBox="1"/>
          <p:nvPr/>
        </p:nvSpPr>
        <p:spPr>
          <a:xfrm>
            <a:off x="4673601" y="656554"/>
            <a:ext cx="3672114" cy="584775"/>
          </a:xfrm>
          <a:prstGeom prst="rect">
            <a:avLst/>
          </a:prstGeom>
          <a:noFill/>
        </p:spPr>
        <p:txBody>
          <a:bodyPr wrap="square" rtlCol="0">
            <a:spAutoFit/>
          </a:bodyPr>
          <a:lstStyle/>
          <a:p>
            <a:r>
              <a:rPr lang="en-US" sz="3200" dirty="0">
                <a:solidFill>
                  <a:schemeClr val="accent1">
                    <a:lumMod val="40000"/>
                    <a:lumOff val="60000"/>
                  </a:schemeClr>
                </a:solidFill>
                <a:latin typeface="Arial Black" panose="020B0A04020102020204" pitchFamily="34" charset="0"/>
              </a:rPr>
              <a:t>SNAPSHOTS</a:t>
            </a:r>
          </a:p>
        </p:txBody>
      </p:sp>
      <p:pic>
        <p:nvPicPr>
          <p:cNvPr id="2" name="Picture 1">
            <a:extLst>
              <a:ext uri="{FF2B5EF4-FFF2-40B4-BE49-F238E27FC236}">
                <a16:creationId xmlns:a16="http://schemas.microsoft.com/office/drawing/2014/main" id="{057212FA-FB0B-421C-88DA-1432440500D9}"/>
              </a:ext>
            </a:extLst>
          </p:cNvPr>
          <p:cNvPicPr>
            <a:picLocks noChangeAspect="1"/>
          </p:cNvPicPr>
          <p:nvPr/>
        </p:nvPicPr>
        <p:blipFill>
          <a:blip r:embed="rId3"/>
          <a:stretch>
            <a:fillRect/>
          </a:stretch>
        </p:blipFill>
        <p:spPr>
          <a:xfrm>
            <a:off x="10144578" y="-278683"/>
            <a:ext cx="1902117" cy="1902117"/>
          </a:xfrm>
          <a:prstGeom prst="rect">
            <a:avLst/>
          </a:prstGeom>
        </p:spPr>
      </p:pic>
    </p:spTree>
    <p:extLst>
      <p:ext uri="{BB962C8B-B14F-4D97-AF65-F5344CB8AC3E}">
        <p14:creationId xmlns:p14="http://schemas.microsoft.com/office/powerpoint/2010/main" val="3641635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0">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rgbClr val="0D77E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1757</TotalTime>
  <Words>204</Words>
  <Application>Microsoft Office PowerPoint</Application>
  <PresentationFormat>Widescreen</PresentationFormat>
  <Paragraphs>41</Paragraphs>
  <Slides>15</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vt:i4>
      </vt:variant>
    </vt:vector>
  </HeadingPairs>
  <TitlesOfParts>
    <vt:vector size="29" baseType="lpstr">
      <vt:lpstr>Andalus</vt:lpstr>
      <vt:lpstr>Arial</vt:lpstr>
      <vt:lpstr>Arial Black</vt:lpstr>
      <vt:lpstr>Calibri</vt:lpstr>
      <vt:lpstr>Calibri Light</vt:lpstr>
      <vt:lpstr>Century</vt:lpstr>
      <vt:lpstr>Century Gothic</vt:lpstr>
      <vt:lpstr>Constantia</vt:lpstr>
      <vt:lpstr>Corbel</vt:lpstr>
      <vt:lpstr>Segoe UI</vt:lpstr>
      <vt:lpstr>Times</vt:lpstr>
      <vt:lpstr>Times New Roman</vt:lpstr>
      <vt:lpstr>Office Theme</vt:lpstr>
      <vt:lpstr>2_Office Theme</vt:lpstr>
      <vt:lpstr>WELCOME TO </vt:lpstr>
      <vt:lpstr>Objective of the Training</vt:lpstr>
      <vt:lpstr>PowerPoint Presentation</vt:lpstr>
      <vt:lpstr>ER Diagram</vt:lpstr>
      <vt:lpstr>Full Stack Architecture </vt:lpstr>
      <vt:lpstr>Problem Definition</vt:lpstr>
      <vt:lpstr>PowerPoint Presentation</vt:lpstr>
      <vt:lpstr>Project -E Commerce Web Application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dc:creator>
  <cp:lastModifiedBy>RAMYASHREE</cp:lastModifiedBy>
  <cp:revision>90</cp:revision>
  <dcterms:created xsi:type="dcterms:W3CDTF">2019-07-10T03:17:29Z</dcterms:created>
  <dcterms:modified xsi:type="dcterms:W3CDTF">2020-01-16T17:38:57Z</dcterms:modified>
</cp:coreProperties>
</file>